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2"/>
  </p:notesMasterIdLst>
  <p:sldIdLst>
    <p:sldId id="256" r:id="rId2"/>
    <p:sldId id="277" r:id="rId3"/>
    <p:sldId id="276" r:id="rId4"/>
    <p:sldId id="273" r:id="rId5"/>
    <p:sldId id="275" r:id="rId6"/>
    <p:sldId id="257" r:id="rId7"/>
    <p:sldId id="281" r:id="rId8"/>
    <p:sldId id="279" r:id="rId9"/>
    <p:sldId id="311" r:id="rId10"/>
    <p:sldId id="318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5319"/>
    <a:srgbClr val="305219"/>
    <a:srgbClr val="106652"/>
    <a:srgbClr val="135D46"/>
    <a:srgbClr val="136B3D"/>
    <a:srgbClr val="53AC46"/>
    <a:srgbClr val="548235"/>
    <a:srgbClr val="99B487"/>
    <a:srgbClr val="FFFFFF"/>
    <a:srgbClr val="002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20:09:02.131"/>
    </inkml:context>
    <inkml:brush xml:id="br0">
      <inkml:brushProperty name="width" value="0.025" units="cm"/>
      <inkml:brushProperty name="height" value="0.025" units="cm"/>
      <inkml:brushProperty name="color" value="#CAE7E8"/>
    </inkml:brush>
  </inkml:definitions>
  <inkml:trace contextRef="#ctx0" brushRef="#br0">0 1 24575,'7'0'0,"9"0"0,15 0 0,9 0 0,-1 0-8191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20:08:27.360"/>
    </inkml:context>
    <inkml:brush xml:id="br0">
      <inkml:brushProperty name="width" value="0.025" units="cm"/>
      <inkml:brushProperty name="height" value="0.025" units="cm"/>
      <inkml:brushProperty name="color" value="#CAE7E8"/>
    </inkml:brush>
  </inkml:definitions>
  <inkml:trace contextRef="#ctx0" brushRef="#br0">0 1 24575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20:08:31.969"/>
    </inkml:context>
    <inkml:brush xml:id="br0">
      <inkml:brushProperty name="width" value="0.025" units="cm"/>
      <inkml:brushProperty name="height" value="0.025" units="cm"/>
      <inkml:brushProperty name="color" value="#CAE7E8"/>
    </inkml:brush>
  </inkml:definitions>
  <inkml:trace contextRef="#ctx0" brushRef="#br0">60 1 24575,'0'2'0,"0"2"0,-2 2 0,-2 3 0,-3 1 0,-3 2 0,-3 2 0,0 0 0,2-3-8191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20:08:33.630"/>
    </inkml:context>
    <inkml:brush xml:id="br0">
      <inkml:brushProperty name="width" value="0.025" units="cm"/>
      <inkml:brushProperty name="height" value="0.025" units="cm"/>
      <inkml:brushProperty name="color" value="#CAE7E8"/>
    </inkml:brush>
  </inkml:definitions>
  <inkml:trace contextRef="#ctx0" brushRef="#br0">0 1 24575,'2'0'0,"0"2"0,1 2 0,-1 5 0,-1 2 0,0 1 0,-1-1-8191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20:08:38.907"/>
    </inkml:context>
    <inkml:brush xml:id="br0">
      <inkml:brushProperty name="width" value="0.025" units="cm"/>
      <inkml:brushProperty name="height" value="0.025" units="cm"/>
      <inkml:brushProperty name="color" value="#CAE7E8"/>
    </inkml:brush>
  </inkml:definitions>
  <inkml:trace contextRef="#ctx0" brushRef="#br0">35 52 24575,'-18'3'0,"14"-3"0,15-10 0,-9 9 0,8-4 0,-11 12 0,-17 14 0,1-17-97,26-18 282,32-27-909,-36 35-5,5-4-6097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20:09:02.532"/>
    </inkml:context>
    <inkml:brush xml:id="br0">
      <inkml:brushProperty name="width" value="0.025" units="cm"/>
      <inkml:brushProperty name="height" value="0.025" units="cm"/>
      <inkml:brushProperty name="color" value="#CAE7E8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20:10:27.587"/>
    </inkml:context>
    <inkml:brush xml:id="br0">
      <inkml:brushProperty name="width" value="0.025" units="cm"/>
      <inkml:brushProperty name="height" value="0.025" units="cm"/>
      <inkml:brushProperty name="color" value="#CAE7E8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20:10:26.981"/>
    </inkml:context>
    <inkml:brush xml:id="br0">
      <inkml:brushProperty name="width" value="0.025" units="cm"/>
      <inkml:brushProperty name="height" value="0.025" units="cm"/>
      <inkml:brushProperty name="color" value="#CAE7E8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20:10:28.021"/>
    </inkml:context>
    <inkml:brush xml:id="br0">
      <inkml:brushProperty name="width" value="0.025" units="cm"/>
      <inkml:brushProperty name="height" value="0.025" units="cm"/>
      <inkml:brushProperty name="color" value="#CAE7E8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20:10:31.856"/>
    </inkml:context>
    <inkml:brush xml:id="br0">
      <inkml:brushProperty name="width" value="0.025" units="cm"/>
      <inkml:brushProperty name="height" value="0.025" units="cm"/>
      <inkml:brushProperty name="color" value="#CAE7E8"/>
    </inkml:brush>
  </inkml:definitions>
  <inkml:trace contextRef="#ctx0" brushRef="#br0">1 0 24575,'6'7'0,"3"2"-8191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20:07:57.416"/>
    </inkml:context>
    <inkml:brush xml:id="br0">
      <inkml:brushProperty name="width" value="0.025" units="cm"/>
      <inkml:brushProperty name="height" value="0.025" units="cm"/>
      <inkml:brushProperty name="color" value="#CAE7E8"/>
    </inkml:brush>
  </inkml:definitions>
  <inkml:trace contextRef="#ctx0" brushRef="#br0">22 7 24575,'-1'29'0,"-1"-1"0,-9 51 0,45-164 0,-21 28 0,-15 61 0,-1 0 0,1 0 0,-1 0 0,1-1 0,-1 1 0,0-1 0,0 0 0,-1 1 0,1-1 0,-1-1 0,-5 5 0,-2 2-1365,8-1-5461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20:07:58.195"/>
    </inkml:context>
    <inkml:brush xml:id="br0">
      <inkml:brushProperty name="width" value="0.025" units="cm"/>
      <inkml:brushProperty name="height" value="0.025" units="cm"/>
      <inkml:brushProperty name="color" value="#CAE7E8"/>
    </inkml:brush>
  </inkml:definitions>
  <inkml:trace contextRef="#ctx0" brushRef="#br0">42 0 24575,'0'2'0,"0"8"0,0 4 0,-2 1 0,-2 1 0,-1 0 0,-1 0 0,-1-1 0,-2-3 0,1-3-8191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20:08:12.29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90 35 24575,'-2'0'0,"-2"0"0,-2 0 0,-5 0 0,-5-2 0,-2-3 0,1-1 0,6-1 0,7 1 0,6 2 0,7 2 0,3 0 0,1 2 0,7-1 0,1 2 0,-3-1-8191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20:08:19.5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1 24575,'-2'0'0,"0"5"0,0 8 0,0 5 0,0 1 0,3-2 0,3-4 0,-1-8 0,-1-7 0,-1-5 0,1-1 0,4 1 0,3 1 0,2 2 0,-3 2 0,-5 1 0,-6 0 0,-3 1-8191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20:08:21.27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82 61 24575,'-7'0'0,"0"-1"0,0 1 0,1-2 0,-1 1 0,-11-4 0,17 5 0,-1-1 0,1 1 0,-1-1 0,1 1 0,-1-1 0,1 0 0,0 0 0,-1 1 0,1-1 0,0 0 0,-1 0 0,1 0 0,0 0 0,0 0 0,0-1 0,0 1 0,0 0 0,0 0 0,1-1 0,-1 1 0,0-1 0,1 1 0,-1 0 0,0-1 0,1 1 0,0-1 0,-1 0 0,1 1 0,0-1 0,0-2 0,1 3 3,-1 0 1,1 0-1,0 0 0,-1 0 0,1 0 1,0 0-1,0 0 0,0 1 0,0-1 1,-1 0-1,1 1 0,0-1 0,1 0 1,-1 1-1,0-1 0,0 1 0,0-1 1,0 1-1,0 0 0,0 0 0,1-1 0,-1 1 1,0 0-1,0 0 0,0 0 0,0 0 1,1 0-1,-1 1 0,0-1 0,0 0 1,0 0-1,0 1 0,1-1 0,-1 1 1,0-1-1,1 2 0,0-2-45,-1 0-1,1 1 1,-1-1-1,0 1 1,1-1-1,-1 1 1,0 0 0,0-1-1,0 1 1,1 0-1,-1 0 1,0 0-1,0 0 1,0 0 0,0 0-1,0 0 1,0 0-1,-1 0 1,1 0-1,0 1 1,-1-1 0,1 0-1,0 1 1,-1-1-1,0 0 1,1 1-1,-1-1 1,0 0 0,0 1-1,1-1 1,-1 1-1,0-1 1,-1 0-1,1 3 1,-4 4-6784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9FFF9-D8C6-4FEE-8B83-9161C7BA01C2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7494C-D913-4EB9-BD72-87E280E924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686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836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402930dac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402930dac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B950C-95CE-3351-A024-229596C89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8CFC37-4422-658E-EA41-4C68BA80D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CCC5FD-FB56-EBC6-7B03-0E77117A0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D3FA-C179-4F92-AAC8-5AACA5910716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A5386C-1778-FEE6-287E-B2B2D35D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85FF76-9325-D907-52D9-0F21DE60C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7F8B-07C7-43CA-95A3-3D5A4E556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803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724E0-FD67-98C8-3389-3B065F70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B0E55B-079F-B3E5-E367-C4184AD88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AFDD64-42CA-89D6-7985-B36E3DC2C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D3FA-C179-4F92-AAC8-5AACA5910716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70A6A1-5953-A921-467C-6657344DE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0352F5-8579-188F-641F-0902AC5B1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7F8B-07C7-43CA-95A3-3D5A4E556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745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04E8DC-9F1F-9366-FBC6-E4D437776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094FF28-A03B-AC3E-FF70-B9AD1614A2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D9D98-8535-656D-6704-FA94FB325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D3FA-C179-4F92-AAC8-5AACA5910716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26004F-CE26-EC6C-0225-E81EEB4E6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BB3FE0-17D2-7D64-444F-27A3AA1E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7F8B-07C7-43CA-95A3-3D5A4E556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052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Espaço Reservado para Data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3" name="Espaço Reservado para o Número do Slide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31588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subTitle" idx="1"/>
          </p:nvPr>
        </p:nvSpPr>
        <p:spPr>
          <a:xfrm>
            <a:off x="6741591" y="2969533"/>
            <a:ext cx="4485200" cy="2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6726800" y="2205933"/>
            <a:ext cx="448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4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4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4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4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4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4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4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400">
                <a:solidFill>
                  <a:srgbClr val="324A00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4"/>
          <p:cNvSpPr/>
          <p:nvPr/>
        </p:nvSpPr>
        <p:spPr>
          <a:xfrm rot="5400000">
            <a:off x="-443416" y="5945400"/>
            <a:ext cx="1356000" cy="469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Google Shape;162;p24"/>
          <p:cNvSpPr/>
          <p:nvPr/>
        </p:nvSpPr>
        <p:spPr>
          <a:xfrm rot="10800000">
            <a:off x="7939200" y="8"/>
            <a:ext cx="42528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54946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AF3952-FAF3-F4E1-CC42-E4694385D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A3AA26-1354-1032-4AAC-4E546C701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7B5CFE-C96B-B258-3679-068308F11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D3FA-C179-4F92-AAC8-5AACA5910716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765389-C9D3-B8EC-D1B3-9E60AF6DA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70B4DE-121A-FAFD-7CC9-124C47671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7F8B-07C7-43CA-95A3-3D5A4E556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2650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6628B-B631-0313-EBE2-3D2E189D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76397C-DAB5-9E48-7813-8E0B5E0C2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119211-65F2-220A-A146-1CBA7F27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D3FA-C179-4F92-AAC8-5AACA5910716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0C179C-48EA-858A-015C-D9539B0A9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850CF1-67F1-2F6B-6041-2CD27EE6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7F8B-07C7-43CA-95A3-3D5A4E556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32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5C406-705B-F42E-8AA4-87EB0344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3BD1D1-9F35-8704-1680-9166E8A32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DE1CB7-867E-4FCA-5452-37FFE2358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48083A-7DD3-4D99-18BC-135EA2FA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D3FA-C179-4F92-AAC8-5AACA5910716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7EBE557-6249-422A-B4A3-860E45E1B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4CBBCF-960E-D089-9FA3-860F49FA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7F8B-07C7-43CA-95A3-3D5A4E556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285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ADF26-84E0-7A4B-21F6-0B5EBE990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3B2234-C614-7951-CF6F-EDFE6397C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BD7289-F0FD-129B-FC41-86E268832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87A3A9-D220-AD38-7D7F-61765DFBC9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3DF78FC-DFF2-649A-62C5-F6DBE24962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2BE7AA3-963E-B506-6C66-E723AD19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D3FA-C179-4F92-AAC8-5AACA5910716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3072054-B8E2-7D84-F73E-E90AFC094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E4CC9CC-AD2B-C0CC-A9ED-66C2AACA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7F8B-07C7-43CA-95A3-3D5A4E556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15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2EA290-89A5-7B53-CFFA-9932A370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977ADA5-8DF9-1DFA-1747-4BE37D268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D3FA-C179-4F92-AAC8-5AACA5910716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B1656AF-84F4-D0A2-D9A6-5897AF84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7734B7A-6504-1A99-D0FE-8DC28C3D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7F8B-07C7-43CA-95A3-3D5A4E556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3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96B1953-1B82-B1D0-7FED-DAFF6BA03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D3FA-C179-4F92-AAC8-5AACA5910716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478B51F-994D-8EF3-E352-23717EF33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0CBAE7-31A4-5444-A692-302C7963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7F8B-07C7-43CA-95A3-3D5A4E556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732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E4D1CB-700E-2FDF-58A3-40B1C13ED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BF2D6F-A6F8-2B2F-9C0A-D4FA50A13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71C054-6C33-5E9B-9B1E-5E278A747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C2F33B-B579-6C97-9B4B-288E6C6B4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D3FA-C179-4F92-AAC8-5AACA5910716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9104CA-CAF7-827C-502F-E15FE214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91EDF6-6F1D-9888-3034-48C1BE65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7F8B-07C7-43CA-95A3-3D5A4E556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379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FA1C3-9540-4B18-3614-A3114C862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455D8DB-9335-E411-37A1-A2D4940A9E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17C107-DBAA-E0DD-06F6-6477C293E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B776D2-145E-CD7F-D40F-347158A1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D3FA-C179-4F92-AAC8-5AACA5910716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3F784A-14D7-A7B8-6422-8691D0946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58F825-F4A2-A33E-0263-6321F17E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7F8B-07C7-43CA-95A3-3D5A4E556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416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CD0FA7B-7DD1-A781-F507-EA6D7454A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013CB2-B919-9080-4966-925E18C7B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2FC353-F546-89B3-BCF2-F8D261E9F7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AD3FA-C179-4F92-AAC8-5AACA5910716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828CB1-B123-D0FB-AB5D-A6882FB56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59C6F3-F125-C79E-B835-9F5CE2C7A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17F8B-07C7-43CA-95A3-3D5A4E5563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791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7" r:id="rId12"/>
    <p:sldLayoutId id="214748372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wmf"/><Relationship Id="rId7" Type="http://schemas.openxmlformats.org/officeDocument/2006/relationships/image" Target="../media/image6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jp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customXml" Target="../ink/ink8.xml"/><Relationship Id="rId26" Type="http://schemas.openxmlformats.org/officeDocument/2006/relationships/image" Target="../media/image24.png"/><Relationship Id="rId3" Type="http://schemas.openxmlformats.org/officeDocument/2006/relationships/image" Target="../media/image13.png"/><Relationship Id="rId21" Type="http://schemas.openxmlformats.org/officeDocument/2006/relationships/image" Target="../media/image22.png"/><Relationship Id="rId7" Type="http://schemas.openxmlformats.org/officeDocument/2006/relationships/customXml" Target="../ink/ink4.xml"/><Relationship Id="rId12" Type="http://schemas.openxmlformats.org/officeDocument/2006/relationships/customXml" Target="../ink/ink5.xml"/><Relationship Id="rId17" Type="http://schemas.openxmlformats.org/officeDocument/2006/relationships/image" Target="../media/image20.png"/><Relationship Id="rId25" Type="http://schemas.openxmlformats.org/officeDocument/2006/relationships/customXml" Target="../ink/ink12.xml"/><Relationship Id="rId33" Type="http://schemas.openxmlformats.org/officeDocument/2006/relationships/image" Target="../media/image28.png"/><Relationship Id="rId2" Type="http://schemas.openxmlformats.org/officeDocument/2006/relationships/customXml" Target="../ink/ink1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7.png"/><Relationship Id="rId24" Type="http://schemas.openxmlformats.org/officeDocument/2006/relationships/image" Target="../media/image23.png"/><Relationship Id="rId32" Type="http://schemas.openxmlformats.org/officeDocument/2006/relationships/image" Target="../media/image2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23" Type="http://schemas.openxmlformats.org/officeDocument/2006/relationships/customXml" Target="../ink/ink11.xml"/><Relationship Id="rId28" Type="http://schemas.openxmlformats.org/officeDocument/2006/relationships/image" Target="../media/image25.png"/><Relationship Id="rId10" Type="http://schemas.openxmlformats.org/officeDocument/2006/relationships/image" Target="../media/image16.png"/><Relationship Id="rId19" Type="http://schemas.openxmlformats.org/officeDocument/2006/relationships/image" Target="../media/image21.png"/><Relationship Id="rId31" Type="http://schemas.openxmlformats.org/officeDocument/2006/relationships/image" Target="../media/image26.png"/><Relationship Id="rId4" Type="http://schemas.openxmlformats.org/officeDocument/2006/relationships/customXml" Target="../ink/ink2.xml"/><Relationship Id="rId9" Type="http://schemas.openxmlformats.org/officeDocument/2006/relationships/image" Target="../media/image6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3.xml"/><Relationship Id="rId30" Type="http://schemas.openxmlformats.org/officeDocument/2006/relationships/customXml" Target="../ink/ink15.xml"/><Relationship Id="rId8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BC8FCF2-48AB-AAC1-27A9-4E0BDFD85B70}"/>
              </a:ext>
            </a:extLst>
          </p:cNvPr>
          <p:cNvGrpSpPr/>
          <p:nvPr/>
        </p:nvGrpSpPr>
        <p:grpSpPr>
          <a:xfrm>
            <a:off x="0" y="-130629"/>
            <a:ext cx="12192000" cy="6988629"/>
            <a:chOff x="0" y="-130629"/>
            <a:chExt cx="12192000" cy="6988629"/>
          </a:xfrm>
        </p:grpSpPr>
        <p:pic>
          <p:nvPicPr>
            <p:cNvPr id="8" name="Imagem 7" descr="Caminho no meio de um campo verde&#10;&#10;Descrição gerada automaticamente">
              <a:extLst>
                <a:ext uri="{FF2B5EF4-FFF2-40B4-BE49-F238E27FC236}">
                  <a16:creationId xmlns:a16="http://schemas.microsoft.com/office/drawing/2014/main" id="{D6ECA5DF-4602-3BE5-A3C9-EB5CC5462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07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3"/>
              <a:ext cx="12192000" cy="6856327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D280E12-CA4E-4753-5873-A6DD52CF96BF}"/>
                </a:ext>
              </a:extLst>
            </p:cNvPr>
            <p:cNvSpPr/>
            <p:nvPr/>
          </p:nvSpPr>
          <p:spPr>
            <a:xfrm>
              <a:off x="0" y="-130629"/>
              <a:ext cx="12192000" cy="6988629"/>
            </a:xfrm>
            <a:prstGeom prst="rect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261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3" name="Imagem 12" descr="Logotipo&#10;&#10;Descrição gerada automaticamente com confiança média">
            <a:extLst>
              <a:ext uri="{FF2B5EF4-FFF2-40B4-BE49-F238E27FC236}">
                <a16:creationId xmlns:a16="http://schemas.microsoft.com/office/drawing/2014/main" id="{FE9059DE-01AC-A2C2-DD64-90B0BB0BC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797" y="1913082"/>
            <a:ext cx="7276406" cy="3031836"/>
          </a:xfrm>
          <a:prstGeom prst="rect">
            <a:avLst/>
          </a:prstGeom>
          <a:effectLst>
            <a:outerShdw dist="127000" dir="7200000" algn="ctr" rotWithShape="0">
              <a:srgbClr val="000000">
                <a:alpha val="70000"/>
              </a:srgbClr>
            </a:outerShdw>
            <a:reflection endPos="2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6857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Caminho no meio de um campo verde&#10;&#10;Descrição gerada automaticamente">
            <a:extLst>
              <a:ext uri="{FF2B5EF4-FFF2-40B4-BE49-F238E27FC236}">
                <a16:creationId xmlns:a16="http://schemas.microsoft.com/office/drawing/2014/main" id="{B8C51D21-BFA5-7101-7433-4D53C2E0C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0"/>
            <a:ext cx="12192000" cy="6856327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C29D2BD-BC18-4D79-94D3-1D6697894B8D}"/>
              </a:ext>
            </a:extLst>
          </p:cNvPr>
          <p:cNvSpPr/>
          <p:nvPr/>
        </p:nvSpPr>
        <p:spPr>
          <a:xfrm>
            <a:off x="1" y="5410926"/>
            <a:ext cx="8522788" cy="917303"/>
          </a:xfrm>
          <a:prstGeom prst="rect">
            <a:avLst/>
          </a:prstGeom>
          <a:solidFill>
            <a:schemeClr val="tx1">
              <a:lumMod val="95000"/>
              <a:lumOff val="5000"/>
              <a:alpha val="32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DD1EF14-0D13-8DFD-7943-37CE1C9A2125}"/>
              </a:ext>
            </a:extLst>
          </p:cNvPr>
          <p:cNvSpPr/>
          <p:nvPr/>
        </p:nvSpPr>
        <p:spPr>
          <a:xfrm>
            <a:off x="-11495" y="5402017"/>
            <a:ext cx="8522788" cy="917303"/>
          </a:xfrm>
          <a:prstGeom prst="rect">
            <a:avLst/>
          </a:prstGeom>
          <a:solidFill>
            <a:schemeClr val="tx1">
              <a:lumMod val="95000"/>
              <a:lumOff val="5000"/>
              <a:alpha val="32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50D9856A-4E22-F29A-8321-E5854ADE08DD}"/>
              </a:ext>
            </a:extLst>
          </p:cNvPr>
          <p:cNvSpPr/>
          <p:nvPr/>
        </p:nvSpPr>
        <p:spPr>
          <a:xfrm>
            <a:off x="-11495" y="5393108"/>
            <a:ext cx="8522788" cy="917303"/>
          </a:xfrm>
          <a:prstGeom prst="rect">
            <a:avLst/>
          </a:prstGeom>
          <a:solidFill>
            <a:schemeClr val="tx1">
              <a:lumMod val="95000"/>
              <a:lumOff val="5000"/>
              <a:alpha val="32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4E435CA-4672-4A1A-9395-54E88819B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5" y="0"/>
            <a:ext cx="3223685" cy="13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675;p66">
            <a:extLst>
              <a:ext uri="{FF2B5EF4-FFF2-40B4-BE49-F238E27FC236}">
                <a16:creationId xmlns:a16="http://schemas.microsoft.com/office/drawing/2014/main" id="{B2A836E4-8368-4E01-8D40-66D342B19CE0}"/>
              </a:ext>
            </a:extLst>
          </p:cNvPr>
          <p:cNvSpPr/>
          <p:nvPr/>
        </p:nvSpPr>
        <p:spPr>
          <a:xfrm>
            <a:off x="1111212" y="5630432"/>
            <a:ext cx="460899" cy="461408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lt2"/>
              </a:solidFill>
            </a:endParaRPr>
          </a:p>
        </p:txBody>
      </p:sp>
      <p:grpSp>
        <p:nvGrpSpPr>
          <p:cNvPr id="15" name="Google Shape;676;p66">
            <a:extLst>
              <a:ext uri="{FF2B5EF4-FFF2-40B4-BE49-F238E27FC236}">
                <a16:creationId xmlns:a16="http://schemas.microsoft.com/office/drawing/2014/main" id="{075D8C99-E406-4D59-B78C-389B4B85D42E}"/>
              </a:ext>
            </a:extLst>
          </p:cNvPr>
          <p:cNvGrpSpPr/>
          <p:nvPr/>
        </p:nvGrpSpPr>
        <p:grpSpPr>
          <a:xfrm>
            <a:off x="1710508" y="5630432"/>
            <a:ext cx="461408" cy="460899"/>
            <a:chOff x="3303268" y="3817349"/>
            <a:chExt cx="346056" cy="345674"/>
          </a:xfrm>
        </p:grpSpPr>
        <p:sp>
          <p:nvSpPr>
            <p:cNvPr id="16" name="Google Shape;677;p66">
              <a:extLst>
                <a:ext uri="{FF2B5EF4-FFF2-40B4-BE49-F238E27FC236}">
                  <a16:creationId xmlns:a16="http://schemas.microsoft.com/office/drawing/2014/main" id="{9D2BA429-D2F5-4AE3-B209-84514AF80B1A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2"/>
                </a:solidFill>
              </a:endParaRPr>
            </a:p>
          </p:txBody>
        </p:sp>
        <p:sp>
          <p:nvSpPr>
            <p:cNvPr id="17" name="Google Shape;678;p66">
              <a:extLst>
                <a:ext uri="{FF2B5EF4-FFF2-40B4-BE49-F238E27FC236}">
                  <a16:creationId xmlns:a16="http://schemas.microsoft.com/office/drawing/2014/main" id="{2C600C28-80CB-4F85-9F6E-75EB732AD621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2"/>
                </a:solidFill>
              </a:endParaRPr>
            </a:p>
          </p:txBody>
        </p:sp>
        <p:sp>
          <p:nvSpPr>
            <p:cNvPr id="18" name="Google Shape;679;p66">
              <a:extLst>
                <a:ext uri="{FF2B5EF4-FFF2-40B4-BE49-F238E27FC236}">
                  <a16:creationId xmlns:a16="http://schemas.microsoft.com/office/drawing/2014/main" id="{EC969004-7714-444E-840C-C26FF9D9C320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2"/>
                </a:solidFill>
              </a:endParaRPr>
            </a:p>
          </p:txBody>
        </p:sp>
        <p:sp>
          <p:nvSpPr>
            <p:cNvPr id="19" name="Google Shape;680;p66">
              <a:extLst>
                <a:ext uri="{FF2B5EF4-FFF2-40B4-BE49-F238E27FC236}">
                  <a16:creationId xmlns:a16="http://schemas.microsoft.com/office/drawing/2014/main" id="{9B261B19-E501-45A2-98FA-7ECC9C5DFA2A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2"/>
                </a:solidFill>
              </a:endParaRPr>
            </a:p>
          </p:txBody>
        </p:sp>
      </p:grpSp>
      <p:grpSp>
        <p:nvGrpSpPr>
          <p:cNvPr id="20" name="Google Shape;681;p66">
            <a:extLst>
              <a:ext uri="{FF2B5EF4-FFF2-40B4-BE49-F238E27FC236}">
                <a16:creationId xmlns:a16="http://schemas.microsoft.com/office/drawing/2014/main" id="{D2B38E7B-53DA-4C75-9CBC-A92FDEE117E8}"/>
              </a:ext>
            </a:extLst>
          </p:cNvPr>
          <p:cNvGrpSpPr/>
          <p:nvPr/>
        </p:nvGrpSpPr>
        <p:grpSpPr>
          <a:xfrm>
            <a:off x="2341377" y="5630432"/>
            <a:ext cx="461408" cy="460899"/>
            <a:chOff x="3752358" y="3817349"/>
            <a:chExt cx="346056" cy="345674"/>
          </a:xfrm>
        </p:grpSpPr>
        <p:sp>
          <p:nvSpPr>
            <p:cNvPr id="21" name="Google Shape;682;p66">
              <a:extLst>
                <a:ext uri="{FF2B5EF4-FFF2-40B4-BE49-F238E27FC236}">
                  <a16:creationId xmlns:a16="http://schemas.microsoft.com/office/drawing/2014/main" id="{C3B5F1D6-ACDD-4E36-9573-FFBA3E636379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2"/>
                </a:solidFill>
              </a:endParaRPr>
            </a:p>
          </p:txBody>
        </p:sp>
        <p:sp>
          <p:nvSpPr>
            <p:cNvPr id="22" name="Google Shape;683;p66">
              <a:extLst>
                <a:ext uri="{FF2B5EF4-FFF2-40B4-BE49-F238E27FC236}">
                  <a16:creationId xmlns:a16="http://schemas.microsoft.com/office/drawing/2014/main" id="{71618DC2-1FB1-45D9-AACB-97C2C42C8A05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2"/>
                </a:solidFill>
              </a:endParaRPr>
            </a:p>
          </p:txBody>
        </p:sp>
        <p:sp>
          <p:nvSpPr>
            <p:cNvPr id="23" name="Google Shape;684;p66">
              <a:extLst>
                <a:ext uri="{FF2B5EF4-FFF2-40B4-BE49-F238E27FC236}">
                  <a16:creationId xmlns:a16="http://schemas.microsoft.com/office/drawing/2014/main" id="{F2585731-4B31-46E7-896B-5967D973AA36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2"/>
                </a:solidFill>
              </a:endParaRPr>
            </a:p>
          </p:txBody>
        </p:sp>
        <p:sp>
          <p:nvSpPr>
            <p:cNvPr id="24" name="Google Shape;685;p66">
              <a:extLst>
                <a:ext uri="{FF2B5EF4-FFF2-40B4-BE49-F238E27FC236}">
                  <a16:creationId xmlns:a16="http://schemas.microsoft.com/office/drawing/2014/main" id="{BD125BFE-0D44-4C8F-A33E-6B176A34DA44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2"/>
                </a:solidFill>
              </a:endParaRPr>
            </a:p>
          </p:txBody>
        </p:sp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E6042A4E-9AA7-48B5-8911-C18EBDF5AD36}"/>
              </a:ext>
            </a:extLst>
          </p:cNvPr>
          <p:cNvSpPr/>
          <p:nvPr/>
        </p:nvSpPr>
        <p:spPr>
          <a:xfrm>
            <a:off x="5573484" y="1966218"/>
            <a:ext cx="6618515" cy="3849415"/>
          </a:xfrm>
          <a:prstGeom prst="rect">
            <a:avLst/>
          </a:prstGeom>
          <a:solidFill>
            <a:srgbClr val="384A0F">
              <a:alpha val="91000"/>
            </a:srgbClr>
          </a:solidFill>
          <a:ln w="3175">
            <a:solidFill>
              <a:srgbClr val="384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8" name="Google Shape;672;p66">
            <a:extLst>
              <a:ext uri="{FF2B5EF4-FFF2-40B4-BE49-F238E27FC236}">
                <a16:creationId xmlns:a16="http://schemas.microsoft.com/office/drawing/2014/main" id="{BA0A3458-30F1-44BE-B6E7-1C8981AC5CE5}"/>
              </a:ext>
            </a:extLst>
          </p:cNvPr>
          <p:cNvSpPr txBox="1">
            <a:spLocks/>
          </p:cNvSpPr>
          <p:nvPr/>
        </p:nvSpPr>
        <p:spPr>
          <a:xfrm>
            <a:off x="5899042" y="2082331"/>
            <a:ext cx="4967573" cy="100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333" b="1" dirty="0">
                <a:solidFill>
                  <a:srgbClr val="FFFFFF"/>
                </a:solidFill>
                <a:latin typeface="+mj-lt"/>
              </a:rPr>
              <a:t>Obrigado!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33446A-9470-2D5E-E788-A580723AA0AE}"/>
              </a:ext>
            </a:extLst>
          </p:cNvPr>
          <p:cNvSpPr txBox="1"/>
          <p:nvPr/>
        </p:nvSpPr>
        <p:spPr>
          <a:xfrm>
            <a:off x="6012049" y="3474617"/>
            <a:ext cx="429030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FFFF"/>
                </a:solidFill>
                <a:latin typeface="+mj-lt"/>
              </a:rPr>
              <a:t>Dúvidas?</a:t>
            </a:r>
          </a:p>
          <a:p>
            <a:r>
              <a:rPr lang="pt-BR" sz="2400" dirty="0">
                <a:solidFill>
                  <a:srgbClr val="FFFFFF"/>
                </a:solidFill>
                <a:latin typeface="+mj-lt"/>
              </a:rPr>
              <a:t>Parcerias?</a:t>
            </a:r>
          </a:p>
          <a:p>
            <a:endParaRPr lang="pt-BR" sz="2400" b="1" dirty="0">
              <a:solidFill>
                <a:srgbClr val="FFFFFF"/>
              </a:solidFill>
              <a:latin typeface="+mj-lt"/>
            </a:endParaRPr>
          </a:p>
          <a:p>
            <a:r>
              <a:rPr lang="pt-BR" sz="2400" b="1" dirty="0">
                <a:solidFill>
                  <a:srgbClr val="FFFFFF"/>
                </a:solidFill>
                <a:latin typeface="+mj-lt"/>
              </a:rPr>
              <a:t>E-mail: </a:t>
            </a:r>
            <a:r>
              <a:rPr lang="pt-BR" sz="2400" dirty="0">
                <a:solidFill>
                  <a:srgbClr val="FFFFFF"/>
                </a:solidFill>
                <a:latin typeface="+mj-lt"/>
              </a:rPr>
              <a:t>contato@sunbean.com</a:t>
            </a:r>
          </a:p>
          <a:p>
            <a:r>
              <a:rPr lang="pt-BR" sz="2400" b="1" dirty="0">
                <a:solidFill>
                  <a:srgbClr val="FFFFFF"/>
                </a:solidFill>
                <a:latin typeface="+mj-lt"/>
              </a:rPr>
              <a:t>WhatsApp: </a:t>
            </a:r>
            <a:r>
              <a:rPr lang="pt-BR" sz="2400" dirty="0">
                <a:solidFill>
                  <a:srgbClr val="FFFFFF"/>
                </a:solidFill>
                <a:latin typeface="+mj-lt"/>
              </a:rPr>
              <a:t>(11) 98014-4388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8061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0D05E62-AD21-CE40-62C5-5906388C33AB}"/>
              </a:ext>
            </a:extLst>
          </p:cNvPr>
          <p:cNvSpPr/>
          <p:nvPr/>
        </p:nvSpPr>
        <p:spPr>
          <a:xfrm>
            <a:off x="0" y="3505"/>
            <a:ext cx="12192000" cy="318588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920FD8E-195A-2D16-26A5-A942FDBC60F0}"/>
              </a:ext>
            </a:extLst>
          </p:cNvPr>
          <p:cNvSpPr/>
          <p:nvPr/>
        </p:nvSpPr>
        <p:spPr>
          <a:xfrm>
            <a:off x="2898206" y="2206431"/>
            <a:ext cx="1862578" cy="1944914"/>
          </a:xfrm>
          <a:prstGeom prst="rect">
            <a:avLst/>
          </a:prstGeom>
          <a:solidFill>
            <a:schemeClr val="bg1"/>
          </a:solidFill>
          <a:ln w="285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6D43C89-7B18-ADF4-4B17-8AC54374961E}"/>
              </a:ext>
            </a:extLst>
          </p:cNvPr>
          <p:cNvSpPr/>
          <p:nvPr/>
        </p:nvSpPr>
        <p:spPr>
          <a:xfrm>
            <a:off x="9576259" y="2206431"/>
            <a:ext cx="1862578" cy="1944914"/>
          </a:xfrm>
          <a:prstGeom prst="rect">
            <a:avLst/>
          </a:prstGeom>
          <a:solidFill>
            <a:schemeClr val="bg1"/>
          </a:solidFill>
          <a:ln w="285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644A9F1-E1CD-0718-EDC6-0C6C82E483DF}"/>
              </a:ext>
            </a:extLst>
          </p:cNvPr>
          <p:cNvSpPr/>
          <p:nvPr/>
        </p:nvSpPr>
        <p:spPr>
          <a:xfrm>
            <a:off x="5137710" y="2206431"/>
            <a:ext cx="1862578" cy="1944914"/>
          </a:xfrm>
          <a:prstGeom prst="rect">
            <a:avLst/>
          </a:prstGeom>
          <a:solidFill>
            <a:schemeClr val="bg1"/>
          </a:solidFill>
          <a:ln w="285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F95379E-F92C-696A-813A-34B17761DCCB}"/>
              </a:ext>
            </a:extLst>
          </p:cNvPr>
          <p:cNvSpPr/>
          <p:nvPr/>
        </p:nvSpPr>
        <p:spPr>
          <a:xfrm>
            <a:off x="7344132" y="2216934"/>
            <a:ext cx="1862578" cy="1944914"/>
          </a:xfrm>
          <a:prstGeom prst="rect">
            <a:avLst/>
          </a:prstGeom>
          <a:solidFill>
            <a:schemeClr val="bg1"/>
          </a:solidFill>
          <a:ln w="285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871FCE5-F1E3-3E9A-4C0B-0B4F2736C8D6}"/>
              </a:ext>
            </a:extLst>
          </p:cNvPr>
          <p:cNvSpPr txBox="1"/>
          <p:nvPr/>
        </p:nvSpPr>
        <p:spPr>
          <a:xfrm>
            <a:off x="4528555" y="73554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NOSSA EQUIPE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07AFFC2-093D-500E-DE07-E34F873FBD48}"/>
              </a:ext>
            </a:extLst>
          </p:cNvPr>
          <p:cNvSpPr/>
          <p:nvPr/>
        </p:nvSpPr>
        <p:spPr>
          <a:xfrm>
            <a:off x="702244" y="2206431"/>
            <a:ext cx="1862578" cy="1944914"/>
          </a:xfrm>
          <a:prstGeom prst="rect">
            <a:avLst/>
          </a:prstGeom>
          <a:solidFill>
            <a:schemeClr val="bg1"/>
          </a:solidFill>
          <a:ln w="285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4" name="Objeto 23">
            <a:extLst>
              <a:ext uri="{FF2B5EF4-FFF2-40B4-BE49-F238E27FC236}">
                <a16:creationId xmlns:a16="http://schemas.microsoft.com/office/drawing/2014/main" id="{44BA567A-DA4D-EA64-5F9B-670B3CCE9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201803"/>
              </p:ext>
            </p:extLst>
          </p:nvPr>
        </p:nvGraphicFramePr>
        <p:xfrm>
          <a:off x="7443963" y="2311297"/>
          <a:ext cx="1662916" cy="1764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1876320" imgH="1990800" progId="Paint.Picture">
                  <p:embed/>
                </p:oleObj>
              </mc:Choice>
              <mc:Fallback>
                <p:oleObj name="Imagem de Bitmap" r:id="rId2" imgW="1876320" imgH="1990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43963" y="2311297"/>
                        <a:ext cx="1662916" cy="1764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Imagem 25" descr="Mulher sorrindo posando para foto&#10;&#10;Descrição gerada automaticamente">
            <a:extLst>
              <a:ext uri="{FF2B5EF4-FFF2-40B4-BE49-F238E27FC236}">
                <a16:creationId xmlns:a16="http://schemas.microsoft.com/office/drawing/2014/main" id="{FB06CC2D-7198-AE51-E0CB-7032C49AA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176" y="2323467"/>
            <a:ext cx="1654910" cy="1723012"/>
          </a:xfrm>
          <a:prstGeom prst="rect">
            <a:avLst/>
          </a:prstGeom>
        </p:spPr>
      </p:pic>
      <p:graphicFrame>
        <p:nvGraphicFramePr>
          <p:cNvPr id="29" name="Objeto 28">
            <a:extLst>
              <a:ext uri="{FF2B5EF4-FFF2-40B4-BE49-F238E27FC236}">
                <a16:creationId xmlns:a16="http://schemas.microsoft.com/office/drawing/2014/main" id="{D1291E2F-B5E5-2C89-ECAC-76354C254D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190641"/>
              </p:ext>
            </p:extLst>
          </p:nvPr>
        </p:nvGraphicFramePr>
        <p:xfrm>
          <a:off x="5268685" y="2325811"/>
          <a:ext cx="1611086" cy="1720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5" imgW="5315040" imgH="5438880" progId="Paint.Picture">
                  <p:embed/>
                </p:oleObj>
              </mc:Choice>
              <mc:Fallback>
                <p:oleObj name="Imagem de Bitmap" r:id="rId5" imgW="5315040" imgH="5438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68685" y="2325811"/>
                        <a:ext cx="1611086" cy="1720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AE9D4F-FC5D-4BA0-1A27-776CA9BB3EB5}"/>
              </a:ext>
            </a:extLst>
          </p:cNvPr>
          <p:cNvSpPr txBox="1"/>
          <p:nvPr/>
        </p:nvSpPr>
        <p:spPr>
          <a:xfrm>
            <a:off x="600646" y="4219477"/>
            <a:ext cx="1683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Pedro Mendonça</a:t>
            </a:r>
          </a:p>
          <a:p>
            <a:r>
              <a:rPr lang="pt-BR" sz="1600" dirty="0"/>
              <a:t>Scrum Master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2B1530DB-2CCA-922D-671D-AE355237E726}"/>
              </a:ext>
            </a:extLst>
          </p:cNvPr>
          <p:cNvSpPr txBox="1"/>
          <p:nvPr/>
        </p:nvSpPr>
        <p:spPr>
          <a:xfrm>
            <a:off x="2811122" y="421947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Julia Duarte</a:t>
            </a:r>
          </a:p>
          <a:p>
            <a:r>
              <a:rPr lang="pt-BR" sz="1600" dirty="0" err="1"/>
              <a:t>Product</a:t>
            </a:r>
            <a:r>
              <a:rPr lang="pt-BR" sz="1600" dirty="0"/>
              <a:t> </a:t>
            </a:r>
            <a:r>
              <a:rPr lang="pt-BR" sz="1600" dirty="0" err="1"/>
              <a:t>Owner</a:t>
            </a:r>
            <a:endParaRPr lang="pt-BR" sz="1600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E554735-E5A1-909C-C24B-E89EF6D4C5F1}"/>
              </a:ext>
            </a:extLst>
          </p:cNvPr>
          <p:cNvSpPr txBox="1"/>
          <p:nvPr/>
        </p:nvSpPr>
        <p:spPr>
          <a:xfrm>
            <a:off x="5036112" y="421947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Jonathan Gilbert</a:t>
            </a:r>
          </a:p>
          <a:p>
            <a:r>
              <a:rPr lang="pt-BR" sz="1600" dirty="0" err="1"/>
              <a:t>Dev</a:t>
            </a:r>
            <a:r>
              <a:rPr lang="pt-BR" sz="1600" dirty="0"/>
              <a:t> Front-</a:t>
            </a:r>
            <a:r>
              <a:rPr lang="pt-BR" sz="1600" dirty="0" err="1"/>
              <a:t>End</a:t>
            </a:r>
            <a:endParaRPr lang="pt-BR" sz="1600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5C5BAF3-08F1-2B67-782A-0081103494EF}"/>
              </a:ext>
            </a:extLst>
          </p:cNvPr>
          <p:cNvSpPr txBox="1"/>
          <p:nvPr/>
        </p:nvSpPr>
        <p:spPr>
          <a:xfrm>
            <a:off x="7257048" y="421947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Reginaldo Santos</a:t>
            </a:r>
          </a:p>
          <a:p>
            <a:r>
              <a:rPr lang="pt-BR" sz="1600" dirty="0" err="1"/>
              <a:t>Dev</a:t>
            </a:r>
            <a:r>
              <a:rPr lang="pt-BR" sz="1600" dirty="0"/>
              <a:t> Back-</a:t>
            </a:r>
            <a:r>
              <a:rPr lang="pt-BR" sz="1600" dirty="0" err="1"/>
              <a:t>End</a:t>
            </a:r>
            <a:endParaRPr lang="pt-BR" sz="1600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B849FBA-EA3F-462C-F697-AC2A19D7E6FD}"/>
              </a:ext>
            </a:extLst>
          </p:cNvPr>
          <p:cNvSpPr txBox="1"/>
          <p:nvPr/>
        </p:nvSpPr>
        <p:spPr>
          <a:xfrm>
            <a:off x="9594098" y="421947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Matheus Nakamura</a:t>
            </a:r>
          </a:p>
          <a:p>
            <a:r>
              <a:rPr lang="pt-BR" sz="1600" dirty="0"/>
              <a:t>Analista de dados</a:t>
            </a:r>
          </a:p>
        </p:txBody>
      </p:sp>
      <p:pic>
        <p:nvPicPr>
          <p:cNvPr id="39" name="Imagem 38" descr="Logotipo&#10;&#10;Descrição gerada automaticamente">
            <a:extLst>
              <a:ext uri="{FF2B5EF4-FFF2-40B4-BE49-F238E27FC236}">
                <a16:creationId xmlns:a16="http://schemas.microsoft.com/office/drawing/2014/main" id="{A9A6A918-02B8-913D-D321-16118DC1CE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918" y="5979887"/>
            <a:ext cx="2107474" cy="878114"/>
          </a:xfrm>
          <a:prstGeom prst="rect">
            <a:avLst/>
          </a:prstGeom>
        </p:spPr>
      </p:pic>
      <p:pic>
        <p:nvPicPr>
          <p:cNvPr id="43" name="Imagem 42" descr="Homem com camiseta preta&#10;&#10;Descrição gerada automaticamente">
            <a:extLst>
              <a:ext uri="{FF2B5EF4-FFF2-40B4-BE49-F238E27FC236}">
                <a16:creationId xmlns:a16="http://schemas.microsoft.com/office/drawing/2014/main" id="{1009D592-6CA2-301C-1D5A-18F6B1887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57" y="2311297"/>
            <a:ext cx="1697046" cy="1735182"/>
          </a:xfrm>
          <a:prstGeom prst="rect">
            <a:avLst/>
          </a:prstGeom>
        </p:spPr>
      </p:pic>
      <p:pic>
        <p:nvPicPr>
          <p:cNvPr id="45" name="Imagem 44" descr="Mulher com óculos escuros&#10;&#10;Descrição gerada automaticamente">
            <a:extLst>
              <a:ext uri="{FF2B5EF4-FFF2-40B4-BE49-F238E27FC236}">
                <a16:creationId xmlns:a16="http://schemas.microsoft.com/office/drawing/2014/main" id="{47C50197-8C1F-C40B-D1AC-F791D83F51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375" y="2304487"/>
            <a:ext cx="1678290" cy="17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50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6" descr="Campo verde com árvores ao fundo&#10;&#10;Descrição gerada automaticamente">
            <a:extLst>
              <a:ext uri="{FF2B5EF4-FFF2-40B4-BE49-F238E27FC236}">
                <a16:creationId xmlns:a16="http://schemas.microsoft.com/office/drawing/2014/main" id="{994BBAF0-CD1B-8FBF-BED7-68CA7B9B2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3" b="23563"/>
          <a:stretch>
            <a:fillRect/>
          </a:stretch>
        </p:blipFill>
        <p:spPr>
          <a:xfrm>
            <a:off x="0" y="-43543"/>
            <a:ext cx="12210332" cy="6915297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7477DCF4-DB1B-4FDC-675A-71CD4A08541A}"/>
              </a:ext>
            </a:extLst>
          </p:cNvPr>
          <p:cNvSpPr/>
          <p:nvPr/>
        </p:nvSpPr>
        <p:spPr>
          <a:xfrm>
            <a:off x="0" y="-138296"/>
            <a:ext cx="12192000" cy="6988629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outerShdw blurRad="50800" dist="50800" dir="5400000" algn="ctr" rotWithShape="0">
              <a:srgbClr val="002611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BC8AC46-C616-4E30-4C2A-898ACA026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8613" y="2064721"/>
            <a:ext cx="5674774" cy="2437461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88900" dir="204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0997C0-1F21-2BFE-038E-1941B97ECE14}"/>
              </a:ext>
            </a:extLst>
          </p:cNvPr>
          <p:cNvSpPr txBox="1"/>
          <p:nvPr/>
        </p:nvSpPr>
        <p:spPr>
          <a:xfrm>
            <a:off x="3427751" y="2821786"/>
            <a:ext cx="5336498" cy="923330"/>
          </a:xfrm>
          <a:prstGeom prst="rect">
            <a:avLst/>
          </a:prstGeom>
          <a:noFill/>
          <a:effectLst>
            <a:outerShdw blurRad="50800" dist="88900" dir="204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+mj-lt"/>
              </a:rPr>
              <a:t>O PROBLEMA</a:t>
            </a:r>
          </a:p>
        </p:txBody>
      </p:sp>
      <p:pic>
        <p:nvPicPr>
          <p:cNvPr id="18" name="Imagem 1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750A395F-CAF9-E9FA-32C1-7687990D9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8" y="0"/>
            <a:ext cx="2091875" cy="87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5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6" descr="Campo verde com árvores ao fundo&#10;&#10;Descrição gerada automaticamente">
            <a:extLst>
              <a:ext uri="{FF2B5EF4-FFF2-40B4-BE49-F238E27FC236}">
                <a16:creationId xmlns:a16="http://schemas.microsoft.com/office/drawing/2014/main" id="{CF370249-C529-4690-92F8-D90EC420E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3" b="23563"/>
          <a:stretch>
            <a:fillRect/>
          </a:stretch>
        </p:blipFill>
        <p:spPr>
          <a:xfrm>
            <a:off x="0" y="-43543"/>
            <a:ext cx="12210332" cy="6915297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852E4AF7-E55C-C2C5-D15B-4B6E34D79BF8}"/>
              </a:ext>
            </a:extLst>
          </p:cNvPr>
          <p:cNvSpPr/>
          <p:nvPr/>
        </p:nvSpPr>
        <p:spPr>
          <a:xfrm>
            <a:off x="0" y="-138294"/>
            <a:ext cx="12192000" cy="6988629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outerShdw blurRad="50800" dist="50800" dir="5400000" algn="ctr" rotWithShape="0">
              <a:srgbClr val="00261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9" name="Imagem 128">
            <a:extLst>
              <a:ext uri="{FF2B5EF4-FFF2-40B4-BE49-F238E27FC236}">
                <a16:creationId xmlns:a16="http://schemas.microsoft.com/office/drawing/2014/main" id="{0263AB0D-A501-46CC-9046-1A3C55F8B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333" y="79416"/>
            <a:ext cx="9576793" cy="241589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1" name="Imagem 130">
            <a:extLst>
              <a:ext uri="{FF2B5EF4-FFF2-40B4-BE49-F238E27FC236}">
                <a16:creationId xmlns:a16="http://schemas.microsoft.com/office/drawing/2014/main" id="{AD4636F6-8730-4201-B84B-FAF2F2288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330" y="2531981"/>
            <a:ext cx="7326796" cy="2415898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37" name="Imagem 136">
            <a:extLst>
              <a:ext uri="{FF2B5EF4-FFF2-40B4-BE49-F238E27FC236}">
                <a16:creationId xmlns:a16="http://schemas.microsoft.com/office/drawing/2014/main" id="{D360D0DC-F1E7-4A41-B5A6-894275FF1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805" y="4994481"/>
            <a:ext cx="9879321" cy="1762976"/>
          </a:xfrm>
          <a:prstGeom prst="rect">
            <a:avLst/>
          </a:prstGeom>
          <a:effectLst>
            <a:reflection endPos="0" dir="5400000" sy="-100000" algn="bl" rotWithShape="0"/>
            <a:softEdge rad="38100"/>
          </a:effectLst>
        </p:spPr>
      </p:pic>
      <p:pic>
        <p:nvPicPr>
          <p:cNvPr id="17" name="Imagem 16" descr="Logotipo&#10;&#10;Descrição gerada automaticamente com confiança média">
            <a:extLst>
              <a:ext uri="{FF2B5EF4-FFF2-40B4-BE49-F238E27FC236}">
                <a16:creationId xmlns:a16="http://schemas.microsoft.com/office/drawing/2014/main" id="{6ACDA383-2873-4429-4F1C-0D5ED65AF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8" y="0"/>
            <a:ext cx="2091875" cy="87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6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860A44B-33D4-189B-30AD-BC10D3BB581D}"/>
              </a:ext>
            </a:extLst>
          </p:cNvPr>
          <p:cNvGrpSpPr/>
          <p:nvPr/>
        </p:nvGrpSpPr>
        <p:grpSpPr>
          <a:xfrm>
            <a:off x="0" y="-116114"/>
            <a:ext cx="12192000" cy="6974114"/>
            <a:chOff x="0" y="-116114"/>
            <a:chExt cx="12192000" cy="6974114"/>
          </a:xfrm>
        </p:grpSpPr>
        <p:pic>
          <p:nvPicPr>
            <p:cNvPr id="16" name="Imagem 15" descr="Caminho no meio de um campo verde&#10;&#10;Descrição gerada automaticamente">
              <a:extLst>
                <a:ext uri="{FF2B5EF4-FFF2-40B4-BE49-F238E27FC236}">
                  <a16:creationId xmlns:a16="http://schemas.microsoft.com/office/drawing/2014/main" id="{8203B5FB-A5E0-0732-2BEA-8A7EAD83D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07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3"/>
              <a:ext cx="12192000" cy="6856327"/>
            </a:xfrm>
            <a:prstGeom prst="rect">
              <a:avLst/>
            </a:prstGeom>
          </p:spPr>
        </p:pic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7477DCF4-DB1B-4FDC-675A-71CD4A08541A}"/>
                </a:ext>
              </a:extLst>
            </p:cNvPr>
            <p:cNvSpPr/>
            <p:nvPr/>
          </p:nvSpPr>
          <p:spPr>
            <a:xfrm>
              <a:off x="0" y="-116114"/>
              <a:ext cx="12192000" cy="6974114"/>
            </a:xfrm>
            <a:prstGeom prst="rect">
              <a:avLst/>
            </a:prstGeom>
            <a:solidFill>
              <a:schemeClr val="tx1">
                <a:alpha val="37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261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DBC8AC46-C616-4E30-4C2A-898ACA026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8613" y="2064721"/>
            <a:ext cx="5674774" cy="2437461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88900" dir="204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0997C0-1F21-2BFE-038E-1941B97ECE14}"/>
              </a:ext>
            </a:extLst>
          </p:cNvPr>
          <p:cNvSpPr txBox="1"/>
          <p:nvPr/>
        </p:nvSpPr>
        <p:spPr>
          <a:xfrm>
            <a:off x="3427751" y="2821786"/>
            <a:ext cx="5336498" cy="923330"/>
          </a:xfrm>
          <a:prstGeom prst="rect">
            <a:avLst/>
          </a:prstGeom>
          <a:noFill/>
          <a:effectLst>
            <a:outerShdw blurRad="50800" dist="88900" dir="204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+mj-lt"/>
              </a:rPr>
              <a:t>NOSSA SOLUÇÃO</a:t>
            </a:r>
          </a:p>
        </p:txBody>
      </p:sp>
      <p:pic>
        <p:nvPicPr>
          <p:cNvPr id="18" name="Imagem 1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750A395F-CAF9-E9FA-32C1-7687990D9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8" y="0"/>
            <a:ext cx="2091875" cy="87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7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8" name="Tinta 47">
                <a:extLst>
                  <a:ext uri="{FF2B5EF4-FFF2-40B4-BE49-F238E27FC236}">
                    <a16:creationId xmlns:a16="http://schemas.microsoft.com/office/drawing/2014/main" id="{EB127190-AE00-4780-DD3A-37EF5479DFC9}"/>
                  </a:ext>
                </a:extLst>
              </p14:cNvPr>
              <p14:cNvContentPartPr/>
              <p14:nvPr/>
            </p14:nvContentPartPr>
            <p14:xfrm>
              <a:off x="1727417" y="304680"/>
              <a:ext cx="48240" cy="360"/>
            </p14:xfrm>
          </p:contentPart>
        </mc:Choice>
        <mc:Fallback>
          <p:pic>
            <p:nvPicPr>
              <p:cNvPr id="48" name="Tinta 47">
                <a:extLst>
                  <a:ext uri="{FF2B5EF4-FFF2-40B4-BE49-F238E27FC236}">
                    <a16:creationId xmlns:a16="http://schemas.microsoft.com/office/drawing/2014/main" id="{EB127190-AE00-4780-DD3A-37EF5479DF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3097" y="300360"/>
                <a:ext cx="568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7" name="Tinta 56">
                <a:extLst>
                  <a:ext uri="{FF2B5EF4-FFF2-40B4-BE49-F238E27FC236}">
                    <a16:creationId xmlns:a16="http://schemas.microsoft.com/office/drawing/2014/main" id="{8DA6D384-D5F1-474A-5B70-9E7611AF6448}"/>
                  </a:ext>
                </a:extLst>
              </p14:cNvPr>
              <p14:cNvContentPartPr/>
              <p14:nvPr/>
            </p14:nvContentPartPr>
            <p14:xfrm>
              <a:off x="-1712743" y="-101760"/>
              <a:ext cx="360" cy="360"/>
            </p14:xfrm>
          </p:contentPart>
        </mc:Choice>
        <mc:Fallback>
          <p:pic>
            <p:nvPicPr>
              <p:cNvPr id="57" name="Tinta 56">
                <a:extLst>
                  <a:ext uri="{FF2B5EF4-FFF2-40B4-BE49-F238E27FC236}">
                    <a16:creationId xmlns:a16="http://schemas.microsoft.com/office/drawing/2014/main" id="{8DA6D384-D5F1-474A-5B70-9E7611AF64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717063" y="-106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9" name="Tinta 58">
                <a:extLst>
                  <a:ext uri="{FF2B5EF4-FFF2-40B4-BE49-F238E27FC236}">
                    <a16:creationId xmlns:a16="http://schemas.microsoft.com/office/drawing/2014/main" id="{E4D59DC0-9EE4-3882-AEF5-2B35E985C5AF}"/>
                  </a:ext>
                </a:extLst>
              </p14:cNvPr>
              <p14:cNvContentPartPr/>
              <p14:nvPr/>
            </p14:nvContentPartPr>
            <p14:xfrm>
              <a:off x="-1088503" y="827040"/>
              <a:ext cx="360" cy="360"/>
            </p14:xfrm>
          </p:contentPart>
        </mc:Choice>
        <mc:Fallback>
          <p:pic>
            <p:nvPicPr>
              <p:cNvPr id="59" name="Tinta 58">
                <a:extLst>
                  <a:ext uri="{FF2B5EF4-FFF2-40B4-BE49-F238E27FC236}">
                    <a16:creationId xmlns:a16="http://schemas.microsoft.com/office/drawing/2014/main" id="{E4D59DC0-9EE4-3882-AEF5-2B35E985C5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92823" y="8227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0" name="Tinta 59">
                <a:extLst>
                  <a:ext uri="{FF2B5EF4-FFF2-40B4-BE49-F238E27FC236}">
                    <a16:creationId xmlns:a16="http://schemas.microsoft.com/office/drawing/2014/main" id="{699C532A-53A7-37F4-416B-A971910C309D}"/>
                  </a:ext>
                </a:extLst>
              </p14:cNvPr>
              <p14:cNvContentPartPr/>
              <p14:nvPr/>
            </p14:nvContentPartPr>
            <p14:xfrm>
              <a:off x="-1335463" y="580800"/>
              <a:ext cx="6120" cy="6120"/>
            </p14:xfrm>
          </p:contentPart>
        </mc:Choice>
        <mc:Fallback>
          <p:pic>
            <p:nvPicPr>
              <p:cNvPr id="60" name="Tinta 59">
                <a:extLst>
                  <a:ext uri="{FF2B5EF4-FFF2-40B4-BE49-F238E27FC236}">
                    <a16:creationId xmlns:a16="http://schemas.microsoft.com/office/drawing/2014/main" id="{699C532A-53A7-37F4-416B-A971910C30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339783" y="576480"/>
                <a:ext cx="14760" cy="14760"/>
              </a:xfrm>
              <a:prstGeom prst="rect">
                <a:avLst/>
              </a:prstGeom>
            </p:spPr>
          </p:pic>
        </mc:Fallback>
      </mc:AlternateContent>
      <p:pic>
        <p:nvPicPr>
          <p:cNvPr id="63" name="Imagem 62" descr="Logotipo&#10;&#10;Descrição gerada automaticamente">
            <a:extLst>
              <a:ext uri="{FF2B5EF4-FFF2-40B4-BE49-F238E27FC236}">
                <a16:creationId xmlns:a16="http://schemas.microsoft.com/office/drawing/2014/main" id="{B587D4BE-8A52-1622-742D-8A733C9487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686" y="805681"/>
            <a:ext cx="3017261" cy="1257192"/>
          </a:xfrm>
          <a:prstGeom prst="rect">
            <a:avLst/>
          </a:prstGeom>
        </p:spPr>
      </p:pic>
      <p:sp>
        <p:nvSpPr>
          <p:cNvPr id="64" name="Retângulo 63">
            <a:extLst>
              <a:ext uri="{FF2B5EF4-FFF2-40B4-BE49-F238E27FC236}">
                <a16:creationId xmlns:a16="http://schemas.microsoft.com/office/drawing/2014/main" id="{96E2829C-E992-EF7A-8467-CB40852A7470}"/>
              </a:ext>
            </a:extLst>
          </p:cNvPr>
          <p:cNvSpPr/>
          <p:nvPr/>
        </p:nvSpPr>
        <p:spPr>
          <a:xfrm>
            <a:off x="0" y="-101760"/>
            <a:ext cx="12192000" cy="318588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9CDC54E5-2B17-FE7C-8C7F-5357A8E12B92}"/>
              </a:ext>
            </a:extLst>
          </p:cNvPr>
          <p:cNvGrpSpPr/>
          <p:nvPr/>
        </p:nvGrpSpPr>
        <p:grpSpPr>
          <a:xfrm>
            <a:off x="584347" y="-218543"/>
            <a:ext cx="5714286" cy="6612203"/>
            <a:chOff x="424379" y="464520"/>
            <a:chExt cx="5714286" cy="6612203"/>
          </a:xfrm>
        </p:grpSpPr>
        <p:pic>
          <p:nvPicPr>
            <p:cNvPr id="9" name="Imagem 8" descr="Imagem de jogo de vídeo game&#10;&#10;Descrição gerada automaticamente com confiança baixa">
              <a:extLst>
                <a:ext uri="{FF2B5EF4-FFF2-40B4-BE49-F238E27FC236}">
                  <a16:creationId xmlns:a16="http://schemas.microsoft.com/office/drawing/2014/main" id="{1C553825-CF77-7C75-E7DA-DDD83EC88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79" y="1371961"/>
              <a:ext cx="5714286" cy="5704762"/>
            </a:xfrm>
            <a:prstGeom prst="rect">
              <a:avLst/>
            </a:prstGeom>
          </p:spPr>
        </p:pic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5A7A9947-6C3D-1A4A-693D-3B37FFC2CB46}"/>
                </a:ext>
              </a:extLst>
            </p:cNvPr>
            <p:cNvSpPr/>
            <p:nvPr/>
          </p:nvSpPr>
          <p:spPr>
            <a:xfrm>
              <a:off x="3430442" y="1025235"/>
              <a:ext cx="2411654" cy="22853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4E28245-2837-3F94-32A7-B415F5009CCE}"/>
                </a:ext>
              </a:extLst>
            </p:cNvPr>
            <p:cNvSpPr/>
            <p:nvPr/>
          </p:nvSpPr>
          <p:spPr>
            <a:xfrm>
              <a:off x="2438841" y="3185885"/>
              <a:ext cx="781183" cy="768607"/>
            </a:xfrm>
            <a:prstGeom prst="ellipse">
              <a:avLst/>
            </a:prstGeom>
            <a:noFill/>
            <a:ln w="38100">
              <a:solidFill>
                <a:srgbClr val="4B9C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Imagem 15" descr="Ícone&#10;&#10;Descrição gerada automaticamente">
              <a:extLst>
                <a:ext uri="{FF2B5EF4-FFF2-40B4-BE49-F238E27FC236}">
                  <a16:creationId xmlns:a16="http://schemas.microsoft.com/office/drawing/2014/main" id="{CA4FB66A-FE83-BC6E-9FA8-C52130BE2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64405" y="917206"/>
              <a:ext cx="3005500" cy="2697354"/>
            </a:xfrm>
            <a:prstGeom prst="rect">
              <a:avLst/>
            </a:prstGeom>
          </p:spPr>
        </p:pic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4378D9C4-F65E-1D03-DC66-EE3733D5AAF0}"/>
                </a:ext>
              </a:extLst>
            </p:cNvPr>
            <p:cNvSpPr/>
            <p:nvPr/>
          </p:nvSpPr>
          <p:spPr>
            <a:xfrm rot="19505895">
              <a:off x="5252461" y="3210900"/>
              <a:ext cx="397754" cy="107526"/>
            </a:xfrm>
            <a:prstGeom prst="rect">
              <a:avLst/>
            </a:prstGeom>
            <a:solidFill>
              <a:srgbClr val="D2E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BA70BC0E-568E-14CE-1490-CFC848B067FA}"/>
                </a:ext>
              </a:extLst>
            </p:cNvPr>
            <p:cNvSpPr/>
            <p:nvPr/>
          </p:nvSpPr>
          <p:spPr>
            <a:xfrm>
              <a:off x="3720502" y="3227447"/>
              <a:ext cx="415636" cy="96982"/>
            </a:xfrm>
            <a:prstGeom prst="triangle">
              <a:avLst/>
            </a:prstGeom>
            <a:solidFill>
              <a:srgbClr val="D2E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4481CF9B-A183-E5F1-AC1F-FC4D0B67D9BE}"/>
                </a:ext>
              </a:extLst>
            </p:cNvPr>
            <p:cNvGrpSpPr/>
            <p:nvPr/>
          </p:nvGrpSpPr>
          <p:grpSpPr>
            <a:xfrm>
              <a:off x="4736609" y="2830532"/>
              <a:ext cx="35280" cy="74880"/>
              <a:chOff x="4736609" y="2830532"/>
              <a:chExt cx="35280" cy="74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30" name="Tinta 29">
                    <a:extLst>
                      <a:ext uri="{FF2B5EF4-FFF2-40B4-BE49-F238E27FC236}">
                        <a16:creationId xmlns:a16="http://schemas.microsoft.com/office/drawing/2014/main" id="{2D69793E-5397-CA35-2814-92D69EB6AD53}"/>
                      </a:ext>
                    </a:extLst>
                  </p14:cNvPr>
                  <p14:cNvContentPartPr/>
                  <p14:nvPr/>
                </p14:nvContentPartPr>
                <p14:xfrm>
                  <a:off x="4751729" y="2830532"/>
                  <a:ext cx="20160" cy="51480"/>
                </p14:xfrm>
              </p:contentPart>
            </mc:Choice>
            <mc:Fallback>
              <p:pic>
                <p:nvPicPr>
                  <p:cNvPr id="30" name="Tinta 29">
                    <a:extLst>
                      <a:ext uri="{FF2B5EF4-FFF2-40B4-BE49-F238E27FC236}">
                        <a16:creationId xmlns:a16="http://schemas.microsoft.com/office/drawing/2014/main" id="{2D69793E-5397-CA35-2814-92D69EB6AD5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747409" y="2826212"/>
                    <a:ext cx="28800" cy="6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31" name="Tinta 30">
                    <a:extLst>
                      <a:ext uri="{FF2B5EF4-FFF2-40B4-BE49-F238E27FC236}">
                        <a16:creationId xmlns:a16="http://schemas.microsoft.com/office/drawing/2014/main" id="{5DD30C77-CAE3-1000-03AA-AC508A6DCD08}"/>
                      </a:ext>
                    </a:extLst>
                  </p14:cNvPr>
                  <p14:cNvContentPartPr/>
                  <p14:nvPr/>
                </p14:nvContentPartPr>
                <p14:xfrm>
                  <a:off x="4736609" y="2860412"/>
                  <a:ext cx="15480" cy="45000"/>
                </p14:xfrm>
              </p:contentPart>
            </mc:Choice>
            <mc:Fallback>
              <p:pic>
                <p:nvPicPr>
                  <p:cNvPr id="31" name="Tinta 30">
                    <a:extLst>
                      <a:ext uri="{FF2B5EF4-FFF2-40B4-BE49-F238E27FC236}">
                        <a16:creationId xmlns:a16="http://schemas.microsoft.com/office/drawing/2014/main" id="{5DD30C77-CAE3-1000-03AA-AC508A6DCD0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732289" y="2856092"/>
                    <a:ext cx="24120" cy="53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A7AEA393-1570-0D3F-C1BE-1282A8D54EA4}"/>
                    </a:ext>
                  </a:extLst>
                </p14:cNvPr>
                <p14:cNvContentPartPr/>
                <p14:nvPr/>
              </p14:nvContentPartPr>
              <p14:xfrm>
                <a:off x="4738769" y="3156692"/>
                <a:ext cx="34560" cy="12600"/>
              </p14:xfrm>
            </p:contentPart>
          </mc:Choice>
          <mc:Fallback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A7AEA393-1570-0D3F-C1BE-1282A8D54E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34449" y="3152372"/>
                  <a:ext cx="43200" cy="21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16BA6E69-E4B2-C86F-8C07-507B56F1B395}"/>
                </a:ext>
              </a:extLst>
            </p:cNvPr>
            <p:cNvGrpSpPr/>
            <p:nvPr/>
          </p:nvGrpSpPr>
          <p:grpSpPr>
            <a:xfrm>
              <a:off x="4744169" y="3118172"/>
              <a:ext cx="30960" cy="35640"/>
              <a:chOff x="4744169" y="3118172"/>
              <a:chExt cx="30960" cy="3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36" name="Tinta 35">
                    <a:extLst>
                      <a:ext uri="{FF2B5EF4-FFF2-40B4-BE49-F238E27FC236}">
                        <a16:creationId xmlns:a16="http://schemas.microsoft.com/office/drawing/2014/main" id="{B39583DA-4195-1B75-EFE9-2C0D99EFBFD1}"/>
                      </a:ext>
                    </a:extLst>
                  </p14:cNvPr>
                  <p14:cNvContentPartPr/>
                  <p14:nvPr/>
                </p14:nvContentPartPr>
                <p14:xfrm>
                  <a:off x="4744169" y="3118172"/>
                  <a:ext cx="18000" cy="32760"/>
                </p14:xfrm>
              </p:contentPart>
            </mc:Choice>
            <mc:Fallback>
              <p:pic>
                <p:nvPicPr>
                  <p:cNvPr id="36" name="Tinta 35">
                    <a:extLst>
                      <a:ext uri="{FF2B5EF4-FFF2-40B4-BE49-F238E27FC236}">
                        <a16:creationId xmlns:a16="http://schemas.microsoft.com/office/drawing/2014/main" id="{B39583DA-4195-1B75-EFE9-2C0D99EFBFD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739849" y="3113852"/>
                    <a:ext cx="2664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37" name="Tinta 36">
                    <a:extLst>
                      <a:ext uri="{FF2B5EF4-FFF2-40B4-BE49-F238E27FC236}">
                        <a16:creationId xmlns:a16="http://schemas.microsoft.com/office/drawing/2014/main" id="{ECF54930-77E7-92EE-652F-F814D85D74BD}"/>
                      </a:ext>
                    </a:extLst>
                  </p14:cNvPr>
                  <p14:cNvContentPartPr/>
                  <p14:nvPr/>
                </p14:nvContentPartPr>
                <p14:xfrm>
                  <a:off x="4745609" y="3131492"/>
                  <a:ext cx="29520" cy="22320"/>
                </p14:xfrm>
              </p:contentPart>
            </mc:Choice>
            <mc:Fallback>
              <p:pic>
                <p:nvPicPr>
                  <p:cNvPr id="37" name="Tinta 36">
                    <a:extLst>
                      <a:ext uri="{FF2B5EF4-FFF2-40B4-BE49-F238E27FC236}">
                        <a16:creationId xmlns:a16="http://schemas.microsoft.com/office/drawing/2014/main" id="{ECF54930-77E7-92EE-652F-F814D85D74BD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741289" y="3127172"/>
                    <a:ext cx="38160" cy="30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B32E30F1-2342-ACC0-5CBD-67C5E188B06C}"/>
                    </a:ext>
                  </a:extLst>
                </p14:cNvPr>
                <p14:cNvContentPartPr/>
                <p14:nvPr/>
              </p14:nvContentPartPr>
              <p14:xfrm>
                <a:off x="5076089" y="3141572"/>
                <a:ext cx="360" cy="360"/>
              </p14:xfrm>
            </p:contentPart>
          </mc:Choice>
          <mc:Fallback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B32E30F1-2342-ACC0-5CBD-67C5E188B06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71769" y="3137252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15D7F631-A9AB-091E-C879-55CCED50B30C}"/>
                </a:ext>
              </a:extLst>
            </p:cNvPr>
            <p:cNvGrpSpPr/>
            <p:nvPr/>
          </p:nvGrpSpPr>
          <p:grpSpPr>
            <a:xfrm>
              <a:off x="5054489" y="3126812"/>
              <a:ext cx="28800" cy="44640"/>
              <a:chOff x="5054489" y="3126812"/>
              <a:chExt cx="28800" cy="44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42" name="Tinta 41">
                    <a:extLst>
                      <a:ext uri="{FF2B5EF4-FFF2-40B4-BE49-F238E27FC236}">
                        <a16:creationId xmlns:a16="http://schemas.microsoft.com/office/drawing/2014/main" id="{0F625D15-F8E6-970B-946C-C4A783F78A7C}"/>
                      </a:ext>
                    </a:extLst>
                  </p14:cNvPr>
                  <p14:cNvContentPartPr/>
                  <p14:nvPr/>
                </p14:nvContentPartPr>
                <p14:xfrm>
                  <a:off x="5054489" y="3141572"/>
                  <a:ext cx="21960" cy="29880"/>
                </p14:xfrm>
              </p:contentPart>
            </mc:Choice>
            <mc:Fallback>
              <p:pic>
                <p:nvPicPr>
                  <p:cNvPr id="42" name="Tinta 41">
                    <a:extLst>
                      <a:ext uri="{FF2B5EF4-FFF2-40B4-BE49-F238E27FC236}">
                        <a16:creationId xmlns:a16="http://schemas.microsoft.com/office/drawing/2014/main" id="{0F625D15-F8E6-970B-946C-C4A783F78A7C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050169" y="3137252"/>
                    <a:ext cx="3060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">
                <p14:nvContentPartPr>
                  <p14:cNvPr id="43" name="Tinta 42">
                    <a:extLst>
                      <a:ext uri="{FF2B5EF4-FFF2-40B4-BE49-F238E27FC236}">
                        <a16:creationId xmlns:a16="http://schemas.microsoft.com/office/drawing/2014/main" id="{AB65B971-C58C-C3B3-4170-DA4505A0DC03}"/>
                      </a:ext>
                    </a:extLst>
                  </p14:cNvPr>
                  <p14:cNvContentPartPr/>
                  <p14:nvPr/>
                </p14:nvContentPartPr>
                <p14:xfrm>
                  <a:off x="5072129" y="3129692"/>
                  <a:ext cx="4320" cy="18000"/>
                </p14:xfrm>
              </p:contentPart>
            </mc:Choice>
            <mc:Fallback>
              <p:pic>
                <p:nvPicPr>
                  <p:cNvPr id="43" name="Tinta 42">
                    <a:extLst>
                      <a:ext uri="{FF2B5EF4-FFF2-40B4-BE49-F238E27FC236}">
                        <a16:creationId xmlns:a16="http://schemas.microsoft.com/office/drawing/2014/main" id="{AB65B971-C58C-C3B3-4170-DA4505A0DC03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067809" y="3125372"/>
                    <a:ext cx="129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">
                <p14:nvContentPartPr>
                  <p14:cNvPr id="46" name="Tinta 45">
                    <a:extLst>
                      <a:ext uri="{FF2B5EF4-FFF2-40B4-BE49-F238E27FC236}">
                        <a16:creationId xmlns:a16="http://schemas.microsoft.com/office/drawing/2014/main" id="{536CBED3-ACEC-E6AD-8868-F00D2A83B7F6}"/>
                      </a:ext>
                    </a:extLst>
                  </p14:cNvPr>
                  <p14:cNvContentPartPr/>
                  <p14:nvPr/>
                </p14:nvContentPartPr>
                <p14:xfrm>
                  <a:off x="5059529" y="3126812"/>
                  <a:ext cx="23760" cy="25920"/>
                </p14:xfrm>
              </p:contentPart>
            </mc:Choice>
            <mc:Fallback>
              <p:pic>
                <p:nvPicPr>
                  <p:cNvPr id="46" name="Tinta 45">
                    <a:extLst>
                      <a:ext uri="{FF2B5EF4-FFF2-40B4-BE49-F238E27FC236}">
                        <a16:creationId xmlns:a16="http://schemas.microsoft.com/office/drawing/2014/main" id="{536CBED3-ACEC-E6AD-8868-F00D2A83B7F6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055209" y="3122492"/>
                    <a:ext cx="32400" cy="34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9" name="Tinta 48">
                  <a:extLst>
                    <a:ext uri="{FF2B5EF4-FFF2-40B4-BE49-F238E27FC236}">
                      <a16:creationId xmlns:a16="http://schemas.microsoft.com/office/drawing/2014/main" id="{925E770E-4121-4BC9-19E6-8BABEE96CADB}"/>
                    </a:ext>
                  </a:extLst>
                </p14:cNvPr>
                <p14:cNvContentPartPr/>
                <p14:nvPr/>
              </p14:nvContentPartPr>
              <p14:xfrm>
                <a:off x="1074017" y="464520"/>
                <a:ext cx="360" cy="360"/>
              </p14:xfrm>
            </p:contentPart>
          </mc:Choice>
          <mc:Fallback>
            <p:pic>
              <p:nvPicPr>
                <p:cNvPr id="49" name="Tinta 48">
                  <a:extLst>
                    <a:ext uri="{FF2B5EF4-FFF2-40B4-BE49-F238E27FC236}">
                      <a16:creationId xmlns:a16="http://schemas.microsoft.com/office/drawing/2014/main" id="{925E770E-4121-4BC9-19E6-8BABEE96CA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9697" y="46020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8" name="Tinta 57">
                  <a:extLst>
                    <a:ext uri="{FF2B5EF4-FFF2-40B4-BE49-F238E27FC236}">
                      <a16:creationId xmlns:a16="http://schemas.microsoft.com/office/drawing/2014/main" id="{D147B2AE-2143-B12D-4DB9-94B486F4885B}"/>
                    </a:ext>
                  </a:extLst>
                </p14:cNvPr>
                <p14:cNvContentPartPr/>
                <p14:nvPr/>
              </p14:nvContentPartPr>
              <p14:xfrm>
                <a:off x="812657" y="812640"/>
                <a:ext cx="360" cy="360"/>
              </p14:xfrm>
            </p:contentPart>
          </mc:Choice>
          <mc:Fallback>
            <p:pic>
              <p:nvPicPr>
                <p:cNvPr id="58" name="Tinta 57">
                  <a:extLst>
                    <a:ext uri="{FF2B5EF4-FFF2-40B4-BE49-F238E27FC236}">
                      <a16:creationId xmlns:a16="http://schemas.microsoft.com/office/drawing/2014/main" id="{D147B2AE-2143-B12D-4DB9-94B486F4885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8337" y="80832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2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55D9722-1848-969E-AF95-CCC2866DAD4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893168" y="299464"/>
            <a:ext cx="2579806" cy="2632033"/>
          </a:xfrm>
          <a:prstGeom prst="rect">
            <a:avLst/>
          </a:prstGeom>
        </p:spPr>
      </p:pic>
      <p:sp>
        <p:nvSpPr>
          <p:cNvPr id="77" name="CaixaDeTexto 76">
            <a:extLst>
              <a:ext uri="{FF2B5EF4-FFF2-40B4-BE49-F238E27FC236}">
                <a16:creationId xmlns:a16="http://schemas.microsoft.com/office/drawing/2014/main" id="{AA00CE2A-85C8-90A6-E4B6-BBB9CCB7974E}"/>
              </a:ext>
            </a:extLst>
          </p:cNvPr>
          <p:cNvSpPr txBox="1"/>
          <p:nvPr/>
        </p:nvSpPr>
        <p:spPr>
          <a:xfrm>
            <a:off x="6882980" y="3927441"/>
            <a:ext cx="3870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j-lt"/>
              </a:rPr>
              <a:t>Sensores DHT11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C36DCBF6-0AB4-98AF-3620-AADF1E7430D9}"/>
              </a:ext>
            </a:extLst>
          </p:cNvPr>
          <p:cNvSpPr txBox="1"/>
          <p:nvPr/>
        </p:nvSpPr>
        <p:spPr>
          <a:xfrm>
            <a:off x="6882980" y="4158273"/>
            <a:ext cx="69741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800" dirty="0">
              <a:latin typeface="+mj-lt"/>
            </a:endParaRPr>
          </a:p>
          <a:p>
            <a:r>
              <a:rPr lang="pt-BR" sz="2400" dirty="0">
                <a:latin typeface="+mj-lt"/>
              </a:rPr>
              <a:t>Monitoramento em tempo real</a:t>
            </a:r>
          </a:p>
        </p:txBody>
      </p:sp>
      <p:pic>
        <p:nvPicPr>
          <p:cNvPr id="81" name="Imagem 80" descr="Forma&#10;&#10;Descrição gerada automaticamente com confiança baixa">
            <a:extLst>
              <a:ext uri="{FF2B5EF4-FFF2-40B4-BE49-F238E27FC236}">
                <a16:creationId xmlns:a16="http://schemas.microsoft.com/office/drawing/2014/main" id="{461CDA5C-D228-4623-59B7-5B03F38B4AB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517" y="4477993"/>
            <a:ext cx="379127" cy="379127"/>
          </a:xfrm>
          <a:prstGeom prst="rect">
            <a:avLst/>
          </a:prstGeom>
        </p:spPr>
      </p:pic>
      <p:pic>
        <p:nvPicPr>
          <p:cNvPr id="84" name="Imagem 83" descr="Forma&#10;&#10;Descrição gerada automaticamente com confiança baixa">
            <a:extLst>
              <a:ext uri="{FF2B5EF4-FFF2-40B4-BE49-F238E27FC236}">
                <a16:creationId xmlns:a16="http://schemas.microsoft.com/office/drawing/2014/main" id="{4C4F8BE9-4EBD-7EDD-6B9A-4738A872612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840" y="3961940"/>
            <a:ext cx="379127" cy="379127"/>
          </a:xfrm>
          <a:prstGeom prst="rect">
            <a:avLst/>
          </a:prstGeom>
        </p:spPr>
      </p:pic>
      <p:pic>
        <p:nvPicPr>
          <p:cNvPr id="87" name="Imagem 86" descr="Ícone&#10;&#10;Descrição gerada automaticamente com confiança baixa">
            <a:extLst>
              <a:ext uri="{FF2B5EF4-FFF2-40B4-BE49-F238E27FC236}">
                <a16:creationId xmlns:a16="http://schemas.microsoft.com/office/drawing/2014/main" id="{C8BF266C-3B58-764B-0ECF-8CB8416737A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392" flipV="1">
            <a:off x="6882980" y="720138"/>
            <a:ext cx="1807544" cy="613308"/>
          </a:xfrm>
          <a:prstGeom prst="rect">
            <a:avLst/>
          </a:prstGeom>
        </p:spPr>
      </p:pic>
      <p:sp>
        <p:nvSpPr>
          <p:cNvPr id="88" name="Retângulo 87">
            <a:extLst>
              <a:ext uri="{FF2B5EF4-FFF2-40B4-BE49-F238E27FC236}">
                <a16:creationId xmlns:a16="http://schemas.microsoft.com/office/drawing/2014/main" id="{9A0A99AA-E14B-7E6F-E48C-EFFBE77E4903}"/>
              </a:ext>
            </a:extLst>
          </p:cNvPr>
          <p:cNvSpPr/>
          <p:nvPr/>
        </p:nvSpPr>
        <p:spPr>
          <a:xfrm>
            <a:off x="914569" y="81146"/>
            <a:ext cx="261000" cy="128543"/>
          </a:xfrm>
          <a:prstGeom prst="rect">
            <a:avLst/>
          </a:prstGeom>
          <a:solidFill>
            <a:srgbClr val="315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9" name="Imagem 88" descr="Logotipo&#10;&#10;Descrição gerada automaticamente">
            <a:extLst>
              <a:ext uri="{FF2B5EF4-FFF2-40B4-BE49-F238E27FC236}">
                <a16:creationId xmlns:a16="http://schemas.microsoft.com/office/drawing/2014/main" id="{525C96CB-3209-95D2-5F8C-348AD82253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918" y="5979887"/>
            <a:ext cx="2107474" cy="87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6" descr="Campo verde com árvores ao fundo&#10;&#10;Descrição gerada automaticamente">
            <a:extLst>
              <a:ext uri="{FF2B5EF4-FFF2-40B4-BE49-F238E27FC236}">
                <a16:creationId xmlns:a16="http://schemas.microsoft.com/office/drawing/2014/main" id="{4B59CB49-CA29-290F-5DB3-5D3556F69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3" b="23563"/>
          <a:stretch>
            <a:fillRect/>
          </a:stretch>
        </p:blipFill>
        <p:spPr>
          <a:xfrm>
            <a:off x="-18332" y="-28649"/>
            <a:ext cx="12210332" cy="6915297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7477DCF4-DB1B-4FDC-675A-71CD4A08541A}"/>
              </a:ext>
            </a:extLst>
          </p:cNvPr>
          <p:cNvSpPr/>
          <p:nvPr/>
        </p:nvSpPr>
        <p:spPr>
          <a:xfrm>
            <a:off x="-18332" y="-113273"/>
            <a:ext cx="12192000" cy="6974114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outerShdw blurRad="50800" dist="50800" dir="5400000" algn="ctr" rotWithShape="0">
              <a:srgbClr val="002611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BC8AC46-C616-4E30-4C2A-898ACA026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8613" y="2064721"/>
            <a:ext cx="5674774" cy="2437461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88900" dir="204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0997C0-1F21-2BFE-038E-1941B97ECE14}"/>
              </a:ext>
            </a:extLst>
          </p:cNvPr>
          <p:cNvSpPr txBox="1"/>
          <p:nvPr/>
        </p:nvSpPr>
        <p:spPr>
          <a:xfrm>
            <a:off x="3427751" y="2832334"/>
            <a:ext cx="5336498" cy="1077218"/>
          </a:xfrm>
          <a:prstGeom prst="rect">
            <a:avLst/>
          </a:prstGeom>
          <a:noFill/>
          <a:effectLst>
            <a:outerShdw blurRad="50800" dist="88900" dir="204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+mj-lt"/>
              </a:rPr>
              <a:t>DIAGRAMA DA SOLUÇÃO</a:t>
            </a:r>
          </a:p>
          <a:p>
            <a:r>
              <a:rPr lang="pt-BR" sz="2400" dirty="0">
                <a:solidFill>
                  <a:schemeClr val="bg1"/>
                </a:solidFill>
                <a:latin typeface="+mj-lt"/>
              </a:rPr>
              <a:t>ARQUITETURA TÉCNICA</a:t>
            </a:r>
          </a:p>
        </p:txBody>
      </p:sp>
      <p:pic>
        <p:nvPicPr>
          <p:cNvPr id="18" name="Imagem 1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750A395F-CAF9-E9FA-32C1-7687990D9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8" y="0"/>
            <a:ext cx="2091875" cy="87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19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E493C34-FE78-097D-B91C-052112AA1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25" y="154602"/>
            <a:ext cx="10224203" cy="64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91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5"/>
          <p:cNvSpPr txBox="1">
            <a:spLocks noGrp="1"/>
          </p:cNvSpPr>
          <p:nvPr>
            <p:ph type="title"/>
          </p:nvPr>
        </p:nvSpPr>
        <p:spPr>
          <a:xfrm>
            <a:off x="6726800" y="2205933"/>
            <a:ext cx="448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Nosso site</a:t>
            </a:r>
            <a:endParaRPr dirty="0"/>
          </a:p>
        </p:txBody>
      </p:sp>
      <p:sp>
        <p:nvSpPr>
          <p:cNvPr id="665" name="Google Shape;665;p65"/>
          <p:cNvSpPr/>
          <p:nvPr/>
        </p:nvSpPr>
        <p:spPr>
          <a:xfrm>
            <a:off x="1113838" y="1888909"/>
            <a:ext cx="4969389" cy="3794652"/>
          </a:xfrm>
          <a:custGeom>
            <a:avLst/>
            <a:gdLst/>
            <a:ahLst/>
            <a:cxnLst/>
            <a:rect l="l" t="t" r="r" b="b"/>
            <a:pathLst>
              <a:path w="136985" h="109230" extrusionOk="0">
                <a:moveTo>
                  <a:pt x="130648" y="5124"/>
                </a:moveTo>
                <a:lnTo>
                  <a:pt x="130648" y="75445"/>
                </a:lnTo>
                <a:lnTo>
                  <a:pt x="5722" y="75445"/>
                </a:lnTo>
                <a:lnTo>
                  <a:pt x="5722" y="5124"/>
                </a:lnTo>
                <a:close/>
                <a:moveTo>
                  <a:pt x="4219" y="1"/>
                </a:moveTo>
                <a:cubicBezTo>
                  <a:pt x="2029" y="1"/>
                  <a:pt x="1" y="1358"/>
                  <a:pt x="1" y="3622"/>
                </a:cubicBezTo>
                <a:lnTo>
                  <a:pt x="1" y="81239"/>
                </a:lnTo>
                <a:lnTo>
                  <a:pt x="1" y="88861"/>
                </a:lnTo>
                <a:lnTo>
                  <a:pt x="1" y="89314"/>
                </a:lnTo>
                <a:cubicBezTo>
                  <a:pt x="1" y="91504"/>
                  <a:pt x="2029" y="93550"/>
                  <a:pt x="4219" y="93550"/>
                </a:cubicBezTo>
                <a:lnTo>
                  <a:pt x="54769" y="93550"/>
                </a:lnTo>
                <a:cubicBezTo>
                  <a:pt x="54769" y="93550"/>
                  <a:pt x="54679" y="98602"/>
                  <a:pt x="52723" y="101915"/>
                </a:cubicBezTo>
                <a:cubicBezTo>
                  <a:pt x="52506" y="102295"/>
                  <a:pt x="52198" y="102675"/>
                  <a:pt x="51890" y="102965"/>
                </a:cubicBezTo>
                <a:cubicBezTo>
                  <a:pt x="51057" y="103870"/>
                  <a:pt x="50080" y="104776"/>
                  <a:pt x="49247" y="105536"/>
                </a:cubicBezTo>
                <a:cubicBezTo>
                  <a:pt x="47672" y="106966"/>
                  <a:pt x="46767" y="108107"/>
                  <a:pt x="48577" y="108632"/>
                </a:cubicBezTo>
                <a:cubicBezTo>
                  <a:pt x="49247" y="109012"/>
                  <a:pt x="50388" y="109229"/>
                  <a:pt x="52343" y="109229"/>
                </a:cubicBezTo>
                <a:lnTo>
                  <a:pt x="85620" y="109229"/>
                </a:lnTo>
                <a:cubicBezTo>
                  <a:pt x="88934" y="109229"/>
                  <a:pt x="90147" y="108940"/>
                  <a:pt x="90147" y="107727"/>
                </a:cubicBezTo>
                <a:cubicBezTo>
                  <a:pt x="90219" y="106821"/>
                  <a:pt x="87811" y="104776"/>
                  <a:pt x="86073" y="102965"/>
                </a:cubicBezTo>
                <a:cubicBezTo>
                  <a:pt x="85620" y="102603"/>
                  <a:pt x="85313" y="102060"/>
                  <a:pt x="85005" y="101535"/>
                </a:cubicBezTo>
                <a:lnTo>
                  <a:pt x="84552" y="101535"/>
                </a:lnTo>
                <a:cubicBezTo>
                  <a:pt x="82742" y="98221"/>
                  <a:pt x="82669" y="93550"/>
                  <a:pt x="82669" y="93550"/>
                </a:cubicBezTo>
                <a:lnTo>
                  <a:pt x="132531" y="93550"/>
                </a:lnTo>
                <a:cubicBezTo>
                  <a:pt x="134794" y="93550"/>
                  <a:pt x="136985" y="91504"/>
                  <a:pt x="136985" y="89314"/>
                </a:cubicBezTo>
                <a:lnTo>
                  <a:pt x="136985" y="88861"/>
                </a:lnTo>
                <a:lnTo>
                  <a:pt x="136985" y="81239"/>
                </a:lnTo>
                <a:lnTo>
                  <a:pt x="136985" y="3622"/>
                </a:lnTo>
                <a:cubicBezTo>
                  <a:pt x="136985" y="1358"/>
                  <a:pt x="134794" y="1"/>
                  <a:pt x="132531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D2B953-FEAC-4F43-BAEF-FCE9D841F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563" y="2071700"/>
            <a:ext cx="4545660" cy="244385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AB5D925-29B7-5146-1605-0CEA00819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19" y="3115455"/>
            <a:ext cx="1740623" cy="1740623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EDA22ACA-7D6B-819C-2B80-81FE13A87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918" y="5979887"/>
            <a:ext cx="2107474" cy="87811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</TotalTime>
  <Words>60</Words>
  <Application>Microsoft Office PowerPoint</Application>
  <PresentationFormat>Widescreen</PresentationFormat>
  <Paragraphs>26</Paragraphs>
  <Slides>10</Slides>
  <Notes>2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Imagem do Paintbrush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Nosso site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JÚLIA DURAN ESCOBAR PEREIRA DUARTE .</dc:creator>
  <cp:lastModifiedBy>JÚLIA DURAN ESCOBAR PEREIRA DUARTE .</cp:lastModifiedBy>
  <cp:revision>2</cp:revision>
  <dcterms:created xsi:type="dcterms:W3CDTF">2022-05-29T18:43:00Z</dcterms:created>
  <dcterms:modified xsi:type="dcterms:W3CDTF">2022-05-30T00:43:52Z</dcterms:modified>
</cp:coreProperties>
</file>